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slideLayout" Target="../slideLayouts/slideLayout17.xml"/><Relationship Id="rId1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487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Android APK Files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define APK files, understand their importance, create APKs without Android Studio, and test your applications on Android phones.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Wait for Build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build process may take several minutes to complete.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Processing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 handles compilation in Expo's cloud infrastructure.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QR Code Generation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creates QR code and link to access APK.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1C7B6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APK Available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APK is ready for download and installation.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Accessing Your APK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Scan QR Code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your Android device to scan the generated QR code.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Direct Link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or share the provided link to access the APK.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 with Device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the link to your Android phone for installation.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Installing the APK on Android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Link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the shared link on your Android device.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 Button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 "Install" on the download screen.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651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Grant Permissions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installation from this source if prompted.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Setup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the app after installation finishes.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171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Considerations for APK Creation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EAS Build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65890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Recommended for Expo projects with newer Node.js versions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991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Cloud-Based Process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3393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local Android folder needed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Settings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2419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package name and version code during build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6059"/>
            <a:ext cx="551771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EAS Build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85261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3" y="1893034"/>
            <a:ext cx="323136" cy="4039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0396" y="19266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Infrastructure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80396" y="2392442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Expo's servers for building, eliminating local setup complexity.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80190" y="351293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33" y="3553361"/>
            <a:ext cx="323136" cy="4039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0396" y="358699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Consistency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80396" y="4052768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consistent builds across different developer environments.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80190" y="482846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4868882"/>
            <a:ext cx="323136" cy="4039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0396" y="490251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Efficiency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980396" y="5368290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the build process for faster development cycles.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80190" y="6143982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6184404"/>
            <a:ext cx="323136" cy="40397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80396" y="621803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Simplicity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980396" y="6683812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technical barriers for developers new to mobile app building.</a:t>
            </a:r>
            <a:endParaRPr lang="en-US" sz="16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6445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Customizing Your Build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EAS.json Profiles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 build profiles in eas.json for different build configurations.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Versioning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version codes and names to manage app updates properly.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Parameters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specific Android settings like targetSdkVersion and permissions.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Your APK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16656" y="2861548"/>
            <a:ext cx="2875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Device Compatibility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on various Android versions and screen sizes.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app speed and responsiveness on real devices.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Bug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fix issues before public release.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app from an end-user perspective.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Options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Play Store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 Android app marketplace with the widest reach.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developer account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563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analytics and crash reporting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107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updates automatically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52418"/>
            <a:ext cx="3185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Direct APK Distribution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335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APK files directly with users.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3005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approval process required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7427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availability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1849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must enable "Unknown sources"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Alternative Stores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Third-party app marketplaces for Android.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Appstore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1056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Samsung Galaxy Store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55478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Huawei AppGallery</a:t>
            </a:r>
            <a:endParaRPr lang="en-US" sz="17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822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888105"/>
            <a:ext cx="63853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2852261" y="47136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APK Definition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5995"/>
            <a:ext cx="63853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Package Kit used for distributing and installing Android apps.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51288" y="3888105"/>
            <a:ext cx="63853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9509760" y="47136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 Build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51288" y="5105995"/>
            <a:ext cx="63853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service that simplifies React Native app building.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6031349"/>
            <a:ext cx="63853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2852261" y="68569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Local Setup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7249239"/>
            <a:ext cx="63853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process handled in Expo's cloud infrastructure.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451288" y="6031349"/>
            <a:ext cx="6385322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4700" dirty="0"/>
          </a:p>
        </p:txBody>
      </p:sp>
      <p:sp>
        <p:nvSpPr>
          <p:cNvPr id="14" name="Text 11"/>
          <p:cNvSpPr/>
          <p:nvPr/>
        </p:nvSpPr>
        <p:spPr>
          <a:xfrm>
            <a:off x="9509760" y="68569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51288" y="7249239"/>
            <a:ext cx="63853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APKs enable testing on physical devices before public release.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an APK File?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Package Kit (APK) is the package format used by Android for distributing and installing apps.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app code, resources, assets, certificates, and manifest files.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deployment and functioning of Android applications.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6657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Importance of APK Files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77605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3018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way Android apps are distributed and installed on devices.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Bundling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all resources and code are bundled together for easy installation.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Compatibility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apps run on any compatible Android device.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13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65630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82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modified for specific device or user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866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EAS Build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EAS Build?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 Application Services (EAS) Build is a service provided by Expo that simplifies building and deploying React Native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building process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complex local environment setup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Expo's infrastructure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707"/>
            <a:ext cx="7387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Prerequisites for EAS Build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94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 Account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985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account on expo.dev before starting.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React Native Project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your React Native project ready for building.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943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Connection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connection for cloud-based building process.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945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1: Install EAS CLI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Terminal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command line interface on your computer.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36265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Installation Command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Windows: npm install -g eas-cli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302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Alternative Command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Linux/Mac: sudo npm install -g eas-cli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289"/>
            <a:ext cx="82862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2: Log into Expo Account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09466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09466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094667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7173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command "eas login" in your terminal. Enter your Expo account username and password when prompted. You'll see a "logged in" message upon successful authentication.</a:t>
            </a:r>
            <a:endParaRPr lang="en-US" sz="17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3: Configure EAS for Your Project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Command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EAS with "eas build:configure"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Confirm Setup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 "Y" to configure the project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651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Platform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platform (Android, iOS, or all)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Config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 creates eas.json configuration file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869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4: Build the APK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build command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0107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 build -p android --profile preview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app details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2905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Android application ID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1C7B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BE1D0"/>
          </a:solidFill>
          <a:ln w="7620">
            <a:solidFill>
              <a:srgbClr val="E1C7B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Generate keystore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433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 "Y" to create new Android keystore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735" y="228600"/>
            <a:ext cx="1094065" cy="426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2025-05-10T01:42:43Z</dcterms:created>
  <dcterms:modified xsi:type="dcterms:W3CDTF">2025-05-10T01:42:43Z</dcterms:modified>
</cp:coreProperties>
</file>